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3"/>
    <p:sldId id="257" r:id="rId4"/>
    <p:sldId id="259" r:id="rId5"/>
    <p:sldId id="258" r:id="rId6"/>
    <p:sldId id="261" r:id="rId7"/>
    <p:sldId id="260" r:id="rId8"/>
    <p:sldId id="263" r:id="rId9"/>
    <p:sldId id="264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666"/>
    <a:srgbClr val="FC0280"/>
    <a:srgbClr val="FD66FF"/>
    <a:srgbClr val="CC66FF"/>
    <a:srgbClr val="0F80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000" cy="36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8.png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3371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1927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2117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204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1188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1188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530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4721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4288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123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4707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4276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1680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1424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902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451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808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387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3434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2922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4151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078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3371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1927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128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12979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204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078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09029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188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188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188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513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530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148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4721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4721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4305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4288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4554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4554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123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4707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4276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1923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1923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152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151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1680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1424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902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451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808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387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091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3434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2694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2922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078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12598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08648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19761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1365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09905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461708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 Pipeline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 Pipeline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57441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全卷机网络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</a:t>
            </a:r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" y="173990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10" y="4269740"/>
            <a:ext cx="2783840" cy="16148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65760" y="5996940"/>
            <a:ext cx="31019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400" y="4540885"/>
            <a:ext cx="3240405" cy="11715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991360" y="4636770"/>
            <a:ext cx="1329055" cy="99822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86305" y="454088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929005" y="4625975"/>
            <a:ext cx="1390015" cy="179705"/>
          </a:xfrm>
          <a:prstGeom prst="straightConnector1">
            <a:avLst/>
          </a:prstGeom>
          <a:ln w="28575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256790" y="461137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197350" y="517461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2" name="曲线连接符 21"/>
          <p:cNvCxnSpPr>
            <a:endCxn id="7" idx="1"/>
          </p:cNvCxnSpPr>
          <p:nvPr/>
        </p:nvCxnSpPr>
        <p:spPr>
          <a:xfrm>
            <a:off x="2402840" y="4686935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669030" y="5800725"/>
            <a:ext cx="849630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个尺度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个比例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518660" y="5884545"/>
            <a:ext cx="12731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692775" y="5894705"/>
            <a:ext cx="127317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3716655" y="2567940"/>
            <a:ext cx="16789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采用全卷积网络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632075" y="1681480"/>
            <a:ext cx="901700" cy="467995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output channels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736340" y="1395730"/>
            <a:ext cx="954405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output channels</a:t>
            </a:r>
            <a:endParaRPr lang="en-US" altLang="zh-CN" sz="9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736340" y="1905000"/>
            <a:ext cx="954405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output channels</a:t>
            </a:r>
            <a:endParaRPr lang="en-US" altLang="zh-CN" sz="9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7" name="直接箭头连接符 36"/>
          <p:cNvCxnSpPr>
            <a:stCxn id="34" idx="3"/>
            <a:endCxn id="35" idx="1"/>
          </p:cNvCxnSpPr>
          <p:nvPr/>
        </p:nvCxnSpPr>
        <p:spPr>
          <a:xfrm flipV="1">
            <a:off x="3533775" y="1665605"/>
            <a:ext cx="202565" cy="28575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34" idx="3"/>
            <a:endCxn id="36" idx="1"/>
          </p:cNvCxnSpPr>
          <p:nvPr/>
        </p:nvCxnSpPr>
        <p:spPr>
          <a:xfrm>
            <a:off x="3533775" y="1951355"/>
            <a:ext cx="202565" cy="22352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2586355" y="2149475"/>
            <a:ext cx="9474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1000" b="1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1000" b="1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 flipH="1" flipV="1">
            <a:off x="3395980" y="2167890"/>
            <a:ext cx="16510" cy="743585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7400925" y="4398645"/>
            <a:ext cx="1614805" cy="144335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7400925" y="4329430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481060" y="4329430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938770" y="423354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967855" y="5783580"/>
            <a:ext cx="234124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图像中的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15005" y="321627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312795" y="284035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846195" y="123888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857625" y="2313940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569210" y="1250950"/>
            <a:ext cx="2908935" cy="125095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2" name="直接箭头连接符 51"/>
          <p:cNvCxnSpPr/>
          <p:nvPr/>
        </p:nvCxnSpPr>
        <p:spPr>
          <a:xfrm flipV="1">
            <a:off x="4690745" y="1411605"/>
            <a:ext cx="901700" cy="508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/>
          <p:nvPr/>
        </p:nvCxnSpPr>
        <p:spPr>
          <a:xfrm flipV="1">
            <a:off x="4692015" y="1931035"/>
            <a:ext cx="901700" cy="508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4627880" y="1781175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639945" y="126301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5593715" y="1360170"/>
            <a:ext cx="76263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563995" y="1360170"/>
            <a:ext cx="48577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7" name="右箭头 56"/>
          <p:cNvSpPr/>
          <p:nvPr/>
        </p:nvSpPr>
        <p:spPr>
          <a:xfrm>
            <a:off x="6381115" y="15754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9" name="肘形连接符 58"/>
          <p:cNvCxnSpPr>
            <a:stCxn id="56" idx="2"/>
          </p:cNvCxnSpPr>
          <p:nvPr/>
        </p:nvCxnSpPr>
        <p:spPr>
          <a:xfrm rot="5400000">
            <a:off x="6123305" y="1951355"/>
            <a:ext cx="620395" cy="746760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5888355" y="2629535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694170" y="274828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07720" y="4042410"/>
            <a:ext cx="16789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282440"/>
            <a:ext cx="8736965" cy="2383790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>
            <a:off x="737870" y="5812790"/>
            <a:ext cx="20358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经过</a:t>
            </a:r>
            <a:r>
              <a:rPr lang="en-US" altLang="zh-CN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CNN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后，</a:t>
            </a:r>
            <a:r>
              <a:rPr 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图尺度相差 </a:t>
            </a:r>
            <a:r>
              <a:rPr lang="en-US" altLang="zh-CN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16</a:t>
            </a:r>
            <a:r>
              <a:rPr lang="zh-CN" altLang="en-US" sz="1000" b="1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</a:rPr>
              <a:t>倍</a:t>
            </a:r>
            <a:endParaRPr lang="zh-CN" altLang="en-US" sz="1000" b="1">
              <a:solidFill>
                <a:srgbClr val="92D05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5923915" y="3505835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>
            <a:off x="5596890" y="3489325"/>
            <a:ext cx="327025" cy="233045"/>
          </a:xfrm>
          <a:prstGeom prst="bentConnector3">
            <a:avLst>
              <a:gd name="adj1" fmla="val 3883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4521835" y="3809365"/>
            <a:ext cx="150939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2" name="肘形连接符 71"/>
          <p:cNvCxnSpPr/>
          <p:nvPr/>
        </p:nvCxnSpPr>
        <p:spPr>
          <a:xfrm flipV="1">
            <a:off x="6951980" y="3522980"/>
            <a:ext cx="224155" cy="365125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/>
          <p:cNvSpPr txBox="1"/>
          <p:nvPr/>
        </p:nvSpPr>
        <p:spPr>
          <a:xfrm>
            <a:off x="6623685" y="332041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7960995" y="195643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7960995" y="236982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7960995" y="308673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7969885" y="270446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7952105" y="34245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8944610" y="229171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8944610" y="264922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8944610" y="314134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8944610" y="324929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图片 8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8770" y="118745"/>
            <a:ext cx="4138295" cy="16268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2268</Words>
  <Application>WPS 表格</Application>
  <PresentationFormat>宽屏</PresentationFormat>
  <Paragraphs>386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方正书宋_GBK</vt:lpstr>
      <vt:lpstr>Wingdings</vt:lpstr>
      <vt:lpstr>微软雅黑</vt:lpstr>
      <vt:lpstr>Calibri</vt:lpstr>
      <vt:lpstr>Helvetica Neue</vt:lpstr>
      <vt:lpstr>宋体</vt:lpstr>
      <vt:lpstr>Arial Unicode MS</vt:lpstr>
      <vt:lpstr>HYShuSongErKW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349</cp:revision>
  <dcterms:created xsi:type="dcterms:W3CDTF">2019-03-27T04:48:41Z</dcterms:created>
  <dcterms:modified xsi:type="dcterms:W3CDTF">2019-03-27T04:48:41Z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2052-1.0.0.1113</vt:lpwstr>
  </property>
</Properties>
</file>

<file path=docProps/thumbnail.jpeg>
</file>